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8" r:id="rId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60"/>
    <p:restoredTop sz="79095"/>
  </p:normalViewPr>
  <p:slideViewPr>
    <p:cSldViewPr snapToGrid="0" snapToObjects="1">
      <p:cViewPr varScale="1">
        <p:scale>
          <a:sx n="136" d="100"/>
          <a:sy n="136" d="100"/>
        </p:scale>
        <p:origin x="1784" y="19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E42228-08B5-9C44-BC05-8041A953ADF4}" type="datetimeFigureOut">
              <a:rPr lang="en-US" smtClean="0"/>
              <a:t>11/13/18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18BD02-21E4-284F-852C-31A8F8A07D75}" type="slidenum">
              <a:rPr lang="en-US" smtClean="0"/>
              <a:t>‹#›</a:t>
            </a:fld>
            <a:endParaRPr lang="en-US"/>
          </a:p>
        </p:txBody>
      </p:sp>
    </p:spTree>
    <p:extLst>
      <p:ext uri="{BB962C8B-B14F-4D97-AF65-F5344CB8AC3E}">
        <p14:creationId xmlns:p14="http://schemas.microsoft.com/office/powerpoint/2010/main" val="2619389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584200">
              <a:defRPr sz="1600"/>
            </a:pPr>
            <a:r>
              <a:rPr lang="en-US" dirty="0"/>
              <a:t>ABoVE is a large-scale study of environmental change in the Arctic and boreal regions of western North America and the implications for ecological systems and society. And of course we’re doing this as only NASA can, with a strategy that spans spatial scales from leaf to orbit.</a:t>
            </a:r>
          </a:p>
          <a:p>
            <a:pPr defTabSz="584200">
              <a:defRPr sz="1600"/>
            </a:pPr>
            <a:endParaRPr lang="en-US" dirty="0"/>
          </a:p>
          <a:p>
            <a:pPr defTabSz="584200">
              <a:defRPr sz="1600"/>
            </a:pPr>
            <a:r>
              <a:rPr lang="en-US" dirty="0"/>
              <a:t>During the course of this 10 year field campaign, we are making observations at plot, tower, airborne, and orbital scales and feeding this data into an integrated modeling framework.</a:t>
            </a:r>
          </a:p>
          <a:p>
            <a:pPr defTabSz="584200">
              <a:defRPr sz="1600"/>
            </a:pPr>
            <a:endParaRPr lang="en-US" dirty="0"/>
          </a:p>
          <a:p>
            <a:pPr defTabSz="584200">
              <a:defRPr sz="1600"/>
            </a:pPr>
            <a:r>
              <a:rPr lang="en-US" dirty="0"/>
              <a:t>Overarching Science Question:</a:t>
            </a:r>
          </a:p>
          <a:p>
            <a:pPr defTabSz="584200">
              <a:defRPr sz="1600"/>
            </a:pPr>
            <a:r>
              <a:rPr lang="en-US" dirty="0"/>
              <a:t>	How vulnerable or resilient are ecosystems and society to environmental change in the Arctic and boreal region of western North America?</a:t>
            </a:r>
          </a:p>
          <a:p>
            <a:pPr defTabSz="584200">
              <a:defRPr sz="1600"/>
            </a:pPr>
            <a:endParaRPr lang="en-US" dirty="0"/>
          </a:p>
          <a:p>
            <a:pPr defTabSz="584200">
              <a:defRPr sz="1600"/>
            </a:pPr>
            <a:r>
              <a:rPr lang="en-US" dirty="0"/>
              <a:t>Overarching Science Objective:</a:t>
            </a:r>
          </a:p>
          <a:p>
            <a:pPr defTabSz="584200">
              <a:defRPr sz="1600"/>
            </a:pPr>
            <a:r>
              <a:rPr lang="en-US" dirty="0"/>
              <a:t>	To investigate the underlying processes and their interactions that 	control vulnerability and resilience in Arctic and Boreal ecosystems of western North America to environmental change, and to assess how people within and beyond this region may respond to changes in these processes and interactions.</a:t>
            </a:r>
          </a:p>
          <a:p>
            <a:endParaRPr lang="en-US" dirty="0"/>
          </a:p>
        </p:txBody>
      </p:sp>
      <p:sp>
        <p:nvSpPr>
          <p:cNvPr id="4" name="Slide Number Placeholder 3"/>
          <p:cNvSpPr>
            <a:spLocks noGrp="1"/>
          </p:cNvSpPr>
          <p:nvPr>
            <p:ph type="sldNum" sz="quarter" idx="5"/>
          </p:nvPr>
        </p:nvSpPr>
        <p:spPr/>
        <p:txBody>
          <a:bodyPr/>
          <a:lstStyle/>
          <a:p>
            <a:fld id="{F918BD02-21E4-284F-852C-31A8F8A07D75}" type="slidenum">
              <a:rPr lang="en-US" smtClean="0"/>
              <a:t>1</a:t>
            </a:fld>
            <a:endParaRPr lang="en-US"/>
          </a:p>
        </p:txBody>
      </p:sp>
    </p:spTree>
    <p:extLst>
      <p:ext uri="{BB962C8B-B14F-4D97-AF65-F5344CB8AC3E}">
        <p14:creationId xmlns:p14="http://schemas.microsoft.com/office/powerpoint/2010/main" val="2059452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8C94228-67E8-BC46-9239-5FC47F9E8EA6}" type="datetimeFigureOut">
              <a:rPr lang="en-US" smtClean="0"/>
              <a:t>11/13/18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30D59-8F45-664B-8E55-C3D8E6BA649F}"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C94228-67E8-BC46-9239-5FC47F9E8EA6}" type="datetimeFigureOut">
              <a:rPr lang="en-US" smtClean="0"/>
              <a:t>11/13/18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30D59-8F45-664B-8E55-C3D8E6BA649F}"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C94228-67E8-BC46-9239-5FC47F9E8EA6}" type="datetimeFigureOut">
              <a:rPr lang="en-US" smtClean="0"/>
              <a:t>11/13/18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30D59-8F45-664B-8E55-C3D8E6BA649F}"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C94228-67E8-BC46-9239-5FC47F9E8EA6}" type="datetimeFigureOut">
              <a:rPr lang="en-US" smtClean="0"/>
              <a:t>11/13/18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30D59-8F45-664B-8E55-C3D8E6BA649F}"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C94228-67E8-BC46-9239-5FC47F9E8EA6}" type="datetimeFigureOut">
              <a:rPr lang="en-US" smtClean="0"/>
              <a:t>11/13/18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30D59-8F45-664B-8E55-C3D8E6BA649F}"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C94228-67E8-BC46-9239-5FC47F9E8EA6}" type="datetimeFigureOut">
              <a:rPr lang="en-US" smtClean="0"/>
              <a:t>11/13/18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30D59-8F45-664B-8E55-C3D8E6BA649F}"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C94228-67E8-BC46-9239-5FC47F9E8EA6}" type="datetimeFigureOut">
              <a:rPr lang="en-US" smtClean="0"/>
              <a:t>11/13/18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030D59-8F45-664B-8E55-C3D8E6BA649F}"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C94228-67E8-BC46-9239-5FC47F9E8EA6}" type="datetimeFigureOut">
              <a:rPr lang="en-US" smtClean="0"/>
              <a:t>11/13/18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030D59-8F45-664B-8E55-C3D8E6BA649F}"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C94228-67E8-BC46-9239-5FC47F9E8EA6}" type="datetimeFigureOut">
              <a:rPr lang="en-US" smtClean="0"/>
              <a:t>11/13/18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030D59-8F45-664B-8E55-C3D8E6BA649F}"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C94228-67E8-BC46-9239-5FC47F9E8EA6}" type="datetimeFigureOut">
              <a:rPr lang="en-US" smtClean="0"/>
              <a:t>11/13/18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30D59-8F45-664B-8E55-C3D8E6BA649F}"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C94228-67E8-BC46-9239-5FC47F9E8EA6}" type="datetimeFigureOut">
              <a:rPr lang="en-US" smtClean="0"/>
              <a:t>11/13/18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30D59-8F45-664B-8E55-C3D8E6BA649F}"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8C94228-67E8-BC46-9239-5FC47F9E8EA6}" type="datetimeFigureOut">
              <a:rPr lang="en-US" smtClean="0"/>
              <a:t>11/13/18</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4030D59-8F45-664B-8E55-C3D8E6BA649F}"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bove powerpoint_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35541" cy="5143500"/>
          </a:xfrm>
          <a:prstGeom prst="rect">
            <a:avLst/>
          </a:prstGeom>
        </p:spPr>
      </p:pic>
      <p:pic>
        <p:nvPicPr>
          <p:cNvPr id="6" name="Picture 5"/>
          <p:cNvPicPr>
            <a:picLocks noChangeAspect="1"/>
          </p:cNvPicPr>
          <p:nvPr/>
        </p:nvPicPr>
        <p:blipFill>
          <a:blip r:embed="rId4"/>
          <a:stretch>
            <a:fillRect/>
          </a:stretch>
        </p:blipFill>
        <p:spPr>
          <a:xfrm>
            <a:off x="140939" y="121702"/>
            <a:ext cx="497159" cy="411553"/>
          </a:xfrm>
          <a:prstGeom prst="rect">
            <a:avLst/>
          </a:prstGeom>
        </p:spPr>
      </p:pic>
    </p:spTree>
    <p:extLst>
      <p:ext uri="{BB962C8B-B14F-4D97-AF65-F5344CB8AC3E}">
        <p14:creationId xmlns:p14="http://schemas.microsoft.com/office/powerpoint/2010/main" val="628043558"/>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Black .thmx</Template>
  <TotalTime>277</TotalTime>
  <Words>89</Words>
  <Application>Microsoft Macintosh PowerPoint</Application>
  <PresentationFormat>On-screen Show (16:9)</PresentationFormat>
  <Paragraphs>10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Black</vt:lpstr>
      <vt:lpstr>PowerPoint Presentation</vt:lpstr>
    </vt:vector>
  </TitlesOfParts>
  <Company>NASA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Stroud</dc:creator>
  <cp:lastModifiedBy>Kendig, Leanne (GSFC-618.0)[GLOBAL SCIENCE &amp; TECHNOLOGY INC]</cp:lastModifiedBy>
  <cp:revision>15</cp:revision>
  <dcterms:created xsi:type="dcterms:W3CDTF">2017-01-04T17:26:16Z</dcterms:created>
  <dcterms:modified xsi:type="dcterms:W3CDTF">2018-11-13T19:11:58Z</dcterms:modified>
</cp:coreProperties>
</file>